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2"/>
  </p:notesMasterIdLst>
  <p:sldIdLst>
    <p:sldId id="256" r:id="rId2"/>
    <p:sldId id="277" r:id="rId3"/>
    <p:sldId id="300" r:id="rId4"/>
    <p:sldId id="301" r:id="rId5"/>
    <p:sldId id="302" r:id="rId6"/>
    <p:sldId id="303" r:id="rId7"/>
    <p:sldId id="321" r:id="rId8"/>
    <p:sldId id="276" r:id="rId9"/>
    <p:sldId id="279" r:id="rId10"/>
    <p:sldId id="258" r:id="rId11"/>
    <p:sldId id="281" r:id="rId12"/>
    <p:sldId id="259" r:id="rId13"/>
    <p:sldId id="261" r:id="rId14"/>
    <p:sldId id="270" r:id="rId15"/>
    <p:sldId id="260" r:id="rId16"/>
    <p:sldId id="262" r:id="rId17"/>
    <p:sldId id="271" r:id="rId18"/>
    <p:sldId id="266" r:id="rId19"/>
    <p:sldId id="272" r:id="rId20"/>
    <p:sldId id="267" r:id="rId21"/>
    <p:sldId id="268" r:id="rId22"/>
    <p:sldId id="269" r:id="rId23"/>
    <p:sldId id="273" r:id="rId24"/>
    <p:sldId id="263" r:id="rId25"/>
    <p:sldId id="275" r:id="rId26"/>
    <p:sldId id="274" r:id="rId27"/>
    <p:sldId id="265" r:id="rId28"/>
    <p:sldId id="278" r:id="rId29"/>
    <p:sldId id="282" r:id="rId30"/>
    <p:sldId id="283" r:id="rId31"/>
    <p:sldId id="285" r:id="rId32"/>
    <p:sldId id="284" r:id="rId33"/>
    <p:sldId id="288" r:id="rId34"/>
    <p:sldId id="287" r:id="rId35"/>
    <p:sldId id="319" r:id="rId36"/>
    <p:sldId id="320" r:id="rId37"/>
    <p:sldId id="293" r:id="rId38"/>
    <p:sldId id="294" r:id="rId39"/>
    <p:sldId id="295" r:id="rId40"/>
    <p:sldId id="299" r:id="rId41"/>
    <p:sldId id="304" r:id="rId42"/>
    <p:sldId id="310" r:id="rId43"/>
    <p:sldId id="311" r:id="rId44"/>
    <p:sldId id="313" r:id="rId45"/>
    <p:sldId id="312" r:id="rId46"/>
    <p:sldId id="314" r:id="rId47"/>
    <p:sldId id="315" r:id="rId48"/>
    <p:sldId id="316" r:id="rId49"/>
    <p:sldId id="317" r:id="rId50"/>
    <p:sldId id="31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8B4CBE-FA7C-491C-85D7-E6E079E4E03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BC288E-C26E-4934-83C0-44FF4958A81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User</a:t>
          </a:r>
          <a:endParaRPr lang="en-US" dirty="0"/>
        </a:p>
      </dgm:t>
    </dgm:pt>
    <dgm:pt modelId="{57B84A06-39C5-4378-AE0A-F7384A1651F8}" type="parTrans" cxnId="{E6464E89-5DDF-4AE7-A5A4-0BEB9DA309AA}">
      <dgm:prSet/>
      <dgm:spPr/>
      <dgm:t>
        <a:bodyPr/>
        <a:lstStyle/>
        <a:p>
          <a:endParaRPr lang="en-US"/>
        </a:p>
      </dgm:t>
    </dgm:pt>
    <dgm:pt modelId="{4F1365CB-154D-4FDB-9BB9-EF10380F6F57}" type="sibTrans" cxnId="{E6464E89-5DDF-4AE7-A5A4-0BEB9DA309AA}">
      <dgm:prSet/>
      <dgm:spPr/>
      <dgm:t>
        <a:bodyPr/>
        <a:lstStyle/>
        <a:p>
          <a:endParaRPr lang="en-US"/>
        </a:p>
      </dgm:t>
    </dgm:pt>
    <dgm:pt modelId="{3D2376FC-4971-4079-9A4F-7BF3D22C083D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Poll</a:t>
          </a:r>
          <a:endParaRPr lang="en-US" dirty="0"/>
        </a:p>
      </dgm:t>
    </dgm:pt>
    <dgm:pt modelId="{5366FABF-0F8D-41EF-9CC6-F816A8B0B19F}" type="parTrans" cxnId="{B992749F-D1D6-4F1D-B1C6-D1213616014C}">
      <dgm:prSet/>
      <dgm:spPr/>
      <dgm:t>
        <a:bodyPr/>
        <a:lstStyle/>
        <a:p>
          <a:endParaRPr lang="en-US"/>
        </a:p>
      </dgm:t>
    </dgm:pt>
    <dgm:pt modelId="{35F92697-5E22-40DD-8EA9-FCAC6C520991}" type="sibTrans" cxnId="{B992749F-D1D6-4F1D-B1C6-D1213616014C}">
      <dgm:prSet/>
      <dgm:spPr/>
      <dgm:t>
        <a:bodyPr/>
        <a:lstStyle/>
        <a:p>
          <a:endParaRPr lang="en-US"/>
        </a:p>
      </dgm:t>
    </dgm:pt>
    <dgm:pt modelId="{5405E9CC-B1AE-4736-B879-5B4B2FDC277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Friend</a:t>
          </a:r>
          <a:endParaRPr lang="en-US" dirty="0"/>
        </a:p>
      </dgm:t>
    </dgm:pt>
    <dgm:pt modelId="{5047DE36-81AE-4D68-9F6C-DF34CC9F84CC}" type="parTrans" cxnId="{4E3FCA3F-4759-4489-9790-EB794F93CC64}">
      <dgm:prSet/>
      <dgm:spPr/>
      <dgm:t>
        <a:bodyPr/>
        <a:lstStyle/>
        <a:p>
          <a:endParaRPr lang="en-US"/>
        </a:p>
      </dgm:t>
    </dgm:pt>
    <dgm:pt modelId="{0634BADA-BACB-44F6-B0F7-115057599D69}" type="sibTrans" cxnId="{4E3FCA3F-4759-4489-9790-EB794F93CC64}">
      <dgm:prSet/>
      <dgm:spPr/>
      <dgm:t>
        <a:bodyPr/>
        <a:lstStyle/>
        <a:p>
          <a:endParaRPr lang="en-US"/>
        </a:p>
      </dgm:t>
    </dgm:pt>
    <dgm:pt modelId="{9F9E7E58-28BD-47FA-9E48-6440A8A0A0A8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Vote</a:t>
          </a:r>
          <a:endParaRPr lang="en-US" dirty="0"/>
        </a:p>
      </dgm:t>
    </dgm:pt>
    <dgm:pt modelId="{0A47A53E-517D-4316-AADF-DF4F6AA5631B}" type="parTrans" cxnId="{6F8403C7-D8B6-4478-974A-18740DE903D5}">
      <dgm:prSet/>
      <dgm:spPr/>
      <dgm:t>
        <a:bodyPr/>
        <a:lstStyle/>
        <a:p>
          <a:endParaRPr lang="en-US"/>
        </a:p>
      </dgm:t>
    </dgm:pt>
    <dgm:pt modelId="{6595B333-B729-4F6A-A818-F7C2FF043D10}" type="sibTrans" cxnId="{6F8403C7-D8B6-4478-974A-18740DE903D5}">
      <dgm:prSet/>
      <dgm:spPr/>
      <dgm:t>
        <a:bodyPr/>
        <a:lstStyle/>
        <a:p>
          <a:endParaRPr lang="en-US"/>
        </a:p>
      </dgm:t>
    </dgm:pt>
    <dgm:pt modelId="{BFE3359D-1BF1-4260-A211-9562E069843C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Pending vote</a:t>
          </a:r>
          <a:endParaRPr lang="en-US" dirty="0"/>
        </a:p>
      </dgm:t>
    </dgm:pt>
    <dgm:pt modelId="{A8B71DAB-67FA-4039-A090-902581FD1B51}" type="parTrans" cxnId="{833C1BD2-EA35-4DC0-A888-961C7F0D1330}">
      <dgm:prSet/>
      <dgm:spPr/>
      <dgm:t>
        <a:bodyPr/>
        <a:lstStyle/>
        <a:p>
          <a:endParaRPr lang="en-US"/>
        </a:p>
      </dgm:t>
    </dgm:pt>
    <dgm:pt modelId="{464B3444-3A4D-4F30-815D-DEB4D238765F}" type="sibTrans" cxnId="{833C1BD2-EA35-4DC0-A888-961C7F0D1330}">
      <dgm:prSet/>
      <dgm:spPr/>
      <dgm:t>
        <a:bodyPr/>
        <a:lstStyle/>
        <a:p>
          <a:endParaRPr lang="en-US"/>
        </a:p>
      </dgm:t>
    </dgm:pt>
    <dgm:pt modelId="{DBF9DD93-ABC3-46B7-8D63-C46D200CC8CD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Send vote</a:t>
          </a:r>
          <a:endParaRPr lang="en-US" dirty="0"/>
        </a:p>
      </dgm:t>
    </dgm:pt>
    <dgm:pt modelId="{8FB849D2-B793-45F0-8520-665D7C4B5359}" type="parTrans" cxnId="{C3CBC142-F627-4C24-9DD0-748588B300F7}">
      <dgm:prSet/>
      <dgm:spPr/>
      <dgm:t>
        <a:bodyPr/>
        <a:lstStyle/>
        <a:p>
          <a:endParaRPr lang="en-US"/>
        </a:p>
      </dgm:t>
    </dgm:pt>
    <dgm:pt modelId="{CD136048-F7B7-4874-A173-AAB6972C6C21}" type="sibTrans" cxnId="{C3CBC142-F627-4C24-9DD0-748588B300F7}">
      <dgm:prSet/>
      <dgm:spPr/>
      <dgm:t>
        <a:bodyPr/>
        <a:lstStyle/>
        <a:p>
          <a:endParaRPr lang="en-US"/>
        </a:p>
      </dgm:t>
    </dgm:pt>
    <dgm:pt modelId="{89EF29DD-C568-4332-A49A-563048E35819}" type="pres">
      <dgm:prSet presAssocID="{E48B4CBE-FA7C-491C-85D7-E6E079E4E030}" presName="diagram" presStyleCnt="0">
        <dgm:presLayoutVars>
          <dgm:dir/>
          <dgm:resizeHandles val="exact"/>
        </dgm:presLayoutVars>
      </dgm:prSet>
      <dgm:spPr/>
    </dgm:pt>
    <dgm:pt modelId="{9AE57E79-56A2-496F-B554-6CD3E727ED09}" type="pres">
      <dgm:prSet presAssocID="{FCBC288E-C26E-4934-83C0-44FF4958A81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CF369-DEE9-4CA7-A05C-B7F5421AB548}" type="pres">
      <dgm:prSet presAssocID="{4F1365CB-154D-4FDB-9BB9-EF10380F6F57}" presName="sibTrans" presStyleCnt="0"/>
      <dgm:spPr/>
    </dgm:pt>
    <dgm:pt modelId="{41F078EB-E707-4F95-B7D2-C79D5473FCF5}" type="pres">
      <dgm:prSet presAssocID="{3D2376FC-4971-4079-9A4F-7BF3D22C083D}" presName="node" presStyleLbl="node1" presStyleIdx="1" presStyleCnt="6">
        <dgm:presLayoutVars>
          <dgm:bulletEnabled val="1"/>
        </dgm:presLayoutVars>
      </dgm:prSet>
      <dgm:spPr/>
    </dgm:pt>
    <dgm:pt modelId="{A743AC09-E1CE-444C-B21E-EDE8C437605D}" type="pres">
      <dgm:prSet presAssocID="{35F92697-5E22-40DD-8EA9-FCAC6C520991}" presName="sibTrans" presStyleCnt="0"/>
      <dgm:spPr/>
    </dgm:pt>
    <dgm:pt modelId="{E140E0D1-6193-47A8-AB78-256166F1BF3E}" type="pres">
      <dgm:prSet presAssocID="{5405E9CC-B1AE-4736-B879-5B4B2FDC2770}" presName="node" presStyleLbl="node1" presStyleIdx="2" presStyleCnt="6">
        <dgm:presLayoutVars>
          <dgm:bulletEnabled val="1"/>
        </dgm:presLayoutVars>
      </dgm:prSet>
      <dgm:spPr/>
    </dgm:pt>
    <dgm:pt modelId="{506BDA4B-47DB-44C2-97F9-CAA25B03D4C3}" type="pres">
      <dgm:prSet presAssocID="{0634BADA-BACB-44F6-B0F7-115057599D69}" presName="sibTrans" presStyleCnt="0"/>
      <dgm:spPr/>
    </dgm:pt>
    <dgm:pt modelId="{42D597F6-FAC1-431A-8CB4-F107703C0A0B}" type="pres">
      <dgm:prSet presAssocID="{9F9E7E58-28BD-47FA-9E48-6440A8A0A0A8}" presName="node" presStyleLbl="node1" presStyleIdx="3" presStyleCnt="6">
        <dgm:presLayoutVars>
          <dgm:bulletEnabled val="1"/>
        </dgm:presLayoutVars>
      </dgm:prSet>
      <dgm:spPr/>
    </dgm:pt>
    <dgm:pt modelId="{B9AB2416-DBB3-4B2E-90AA-08B3E10C0179}" type="pres">
      <dgm:prSet presAssocID="{6595B333-B729-4F6A-A818-F7C2FF043D10}" presName="sibTrans" presStyleCnt="0"/>
      <dgm:spPr/>
    </dgm:pt>
    <dgm:pt modelId="{31C7D678-BDD4-46FF-9EF9-9D9BB47F8E08}" type="pres">
      <dgm:prSet presAssocID="{BFE3359D-1BF1-4260-A211-9562E069843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FC0931-F3F9-40BE-AD8B-3CF78B5A3E64}" type="pres">
      <dgm:prSet presAssocID="{464B3444-3A4D-4F30-815D-DEB4D238765F}" presName="sibTrans" presStyleCnt="0"/>
      <dgm:spPr/>
    </dgm:pt>
    <dgm:pt modelId="{1B5A6B0A-A88D-4818-9723-E1E19CB5CFB2}" type="pres">
      <dgm:prSet presAssocID="{DBF9DD93-ABC3-46B7-8D63-C46D200CC8C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6E938B-0412-41F3-85DC-DD7D2C782FCE}" type="presOf" srcId="{FCBC288E-C26E-4934-83C0-44FF4958A810}" destId="{9AE57E79-56A2-496F-B554-6CD3E727ED09}" srcOrd="0" destOrd="0" presId="urn:microsoft.com/office/officeart/2005/8/layout/default"/>
    <dgm:cxn modelId="{6F8403C7-D8B6-4478-974A-18740DE903D5}" srcId="{E48B4CBE-FA7C-491C-85D7-E6E079E4E030}" destId="{9F9E7E58-28BD-47FA-9E48-6440A8A0A0A8}" srcOrd="3" destOrd="0" parTransId="{0A47A53E-517D-4316-AADF-DF4F6AA5631B}" sibTransId="{6595B333-B729-4F6A-A818-F7C2FF043D10}"/>
    <dgm:cxn modelId="{28FDCE71-80E0-4B6C-B630-C54FDF503217}" type="presOf" srcId="{E48B4CBE-FA7C-491C-85D7-E6E079E4E030}" destId="{89EF29DD-C568-4332-A49A-563048E35819}" srcOrd="0" destOrd="0" presId="urn:microsoft.com/office/officeart/2005/8/layout/default"/>
    <dgm:cxn modelId="{C3CBC142-F627-4C24-9DD0-748588B300F7}" srcId="{E48B4CBE-FA7C-491C-85D7-E6E079E4E030}" destId="{DBF9DD93-ABC3-46B7-8D63-C46D200CC8CD}" srcOrd="5" destOrd="0" parTransId="{8FB849D2-B793-45F0-8520-665D7C4B5359}" sibTransId="{CD136048-F7B7-4874-A173-AAB6972C6C21}"/>
    <dgm:cxn modelId="{E6464E89-5DDF-4AE7-A5A4-0BEB9DA309AA}" srcId="{E48B4CBE-FA7C-491C-85D7-E6E079E4E030}" destId="{FCBC288E-C26E-4934-83C0-44FF4958A810}" srcOrd="0" destOrd="0" parTransId="{57B84A06-39C5-4378-AE0A-F7384A1651F8}" sibTransId="{4F1365CB-154D-4FDB-9BB9-EF10380F6F57}"/>
    <dgm:cxn modelId="{09F49D99-09F9-4894-88BA-8EDD49E745DE}" type="presOf" srcId="{9F9E7E58-28BD-47FA-9E48-6440A8A0A0A8}" destId="{42D597F6-FAC1-431A-8CB4-F107703C0A0B}" srcOrd="0" destOrd="0" presId="urn:microsoft.com/office/officeart/2005/8/layout/default"/>
    <dgm:cxn modelId="{2E9771AF-5021-486B-9CC4-CC6FC5A4871E}" type="presOf" srcId="{DBF9DD93-ABC3-46B7-8D63-C46D200CC8CD}" destId="{1B5A6B0A-A88D-4818-9723-E1E19CB5CFB2}" srcOrd="0" destOrd="0" presId="urn:microsoft.com/office/officeart/2005/8/layout/default"/>
    <dgm:cxn modelId="{4E3FCA3F-4759-4489-9790-EB794F93CC64}" srcId="{E48B4CBE-FA7C-491C-85D7-E6E079E4E030}" destId="{5405E9CC-B1AE-4736-B879-5B4B2FDC2770}" srcOrd="2" destOrd="0" parTransId="{5047DE36-81AE-4D68-9F6C-DF34CC9F84CC}" sibTransId="{0634BADA-BACB-44F6-B0F7-115057599D69}"/>
    <dgm:cxn modelId="{B992749F-D1D6-4F1D-B1C6-D1213616014C}" srcId="{E48B4CBE-FA7C-491C-85D7-E6E079E4E030}" destId="{3D2376FC-4971-4079-9A4F-7BF3D22C083D}" srcOrd="1" destOrd="0" parTransId="{5366FABF-0F8D-41EF-9CC6-F816A8B0B19F}" sibTransId="{35F92697-5E22-40DD-8EA9-FCAC6C520991}"/>
    <dgm:cxn modelId="{0119E3D5-3521-45F8-882B-1A35974804DD}" type="presOf" srcId="{5405E9CC-B1AE-4736-B879-5B4B2FDC2770}" destId="{E140E0D1-6193-47A8-AB78-256166F1BF3E}" srcOrd="0" destOrd="0" presId="urn:microsoft.com/office/officeart/2005/8/layout/default"/>
    <dgm:cxn modelId="{833C1BD2-EA35-4DC0-A888-961C7F0D1330}" srcId="{E48B4CBE-FA7C-491C-85D7-E6E079E4E030}" destId="{BFE3359D-1BF1-4260-A211-9562E069843C}" srcOrd="4" destOrd="0" parTransId="{A8B71DAB-67FA-4039-A090-902581FD1B51}" sibTransId="{464B3444-3A4D-4F30-815D-DEB4D238765F}"/>
    <dgm:cxn modelId="{BACE950E-3083-4C4C-8A5C-691FAF71390E}" type="presOf" srcId="{BFE3359D-1BF1-4260-A211-9562E069843C}" destId="{31C7D678-BDD4-46FF-9EF9-9D9BB47F8E08}" srcOrd="0" destOrd="0" presId="urn:microsoft.com/office/officeart/2005/8/layout/default"/>
    <dgm:cxn modelId="{EE4E71B7-926F-4BD0-8CCB-DBE7457FD271}" type="presOf" srcId="{3D2376FC-4971-4079-9A4F-7BF3D22C083D}" destId="{41F078EB-E707-4F95-B7D2-C79D5473FCF5}" srcOrd="0" destOrd="0" presId="urn:microsoft.com/office/officeart/2005/8/layout/default"/>
    <dgm:cxn modelId="{9759B4DF-4019-492C-9251-D701D4EECBCA}" type="presParOf" srcId="{89EF29DD-C568-4332-A49A-563048E35819}" destId="{9AE57E79-56A2-496F-B554-6CD3E727ED09}" srcOrd="0" destOrd="0" presId="urn:microsoft.com/office/officeart/2005/8/layout/default"/>
    <dgm:cxn modelId="{CEA68831-9859-4281-8AB6-EB7D8151C0CE}" type="presParOf" srcId="{89EF29DD-C568-4332-A49A-563048E35819}" destId="{4D2CF369-DEE9-4CA7-A05C-B7F5421AB548}" srcOrd="1" destOrd="0" presId="urn:microsoft.com/office/officeart/2005/8/layout/default"/>
    <dgm:cxn modelId="{2683558F-0C75-4DD4-B735-9E7E86464513}" type="presParOf" srcId="{89EF29DD-C568-4332-A49A-563048E35819}" destId="{41F078EB-E707-4F95-B7D2-C79D5473FCF5}" srcOrd="2" destOrd="0" presId="urn:microsoft.com/office/officeart/2005/8/layout/default"/>
    <dgm:cxn modelId="{AA4F7E61-E7C6-4AD5-A62B-D7DD89B6D914}" type="presParOf" srcId="{89EF29DD-C568-4332-A49A-563048E35819}" destId="{A743AC09-E1CE-444C-B21E-EDE8C437605D}" srcOrd="3" destOrd="0" presId="urn:microsoft.com/office/officeart/2005/8/layout/default"/>
    <dgm:cxn modelId="{540AC684-8FEF-4AE4-8C39-7612509DE9B3}" type="presParOf" srcId="{89EF29DD-C568-4332-A49A-563048E35819}" destId="{E140E0D1-6193-47A8-AB78-256166F1BF3E}" srcOrd="4" destOrd="0" presId="urn:microsoft.com/office/officeart/2005/8/layout/default"/>
    <dgm:cxn modelId="{CB5F59E1-79FB-4157-B9A8-4308D8B2D8F3}" type="presParOf" srcId="{89EF29DD-C568-4332-A49A-563048E35819}" destId="{506BDA4B-47DB-44C2-97F9-CAA25B03D4C3}" srcOrd="5" destOrd="0" presId="urn:microsoft.com/office/officeart/2005/8/layout/default"/>
    <dgm:cxn modelId="{A72379E2-43C9-480E-AE44-5976B3F67F31}" type="presParOf" srcId="{89EF29DD-C568-4332-A49A-563048E35819}" destId="{42D597F6-FAC1-431A-8CB4-F107703C0A0B}" srcOrd="6" destOrd="0" presId="urn:microsoft.com/office/officeart/2005/8/layout/default"/>
    <dgm:cxn modelId="{989C2DCB-DCD4-4A59-AFD9-10BA21C87EBE}" type="presParOf" srcId="{89EF29DD-C568-4332-A49A-563048E35819}" destId="{B9AB2416-DBB3-4B2E-90AA-08B3E10C0179}" srcOrd="7" destOrd="0" presId="urn:microsoft.com/office/officeart/2005/8/layout/default"/>
    <dgm:cxn modelId="{55A4DE03-6B68-40A8-8B08-6B650DA20314}" type="presParOf" srcId="{89EF29DD-C568-4332-A49A-563048E35819}" destId="{31C7D678-BDD4-46FF-9EF9-9D9BB47F8E08}" srcOrd="8" destOrd="0" presId="urn:microsoft.com/office/officeart/2005/8/layout/default"/>
    <dgm:cxn modelId="{20D97A89-3762-47A3-870B-D6D985E995D1}" type="presParOf" srcId="{89EF29DD-C568-4332-A49A-563048E35819}" destId="{BFFC0931-F3F9-40BE-AD8B-3CF78B5A3E64}" srcOrd="9" destOrd="0" presId="urn:microsoft.com/office/officeart/2005/8/layout/default"/>
    <dgm:cxn modelId="{1EF7DDAC-9B1F-4D73-9B04-E8E4C8521C66}" type="presParOf" srcId="{89EF29DD-C568-4332-A49A-563048E35819}" destId="{1B5A6B0A-A88D-4818-9723-E1E19CB5CFB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57E79-56A2-496F-B554-6CD3E727ED09}">
      <dsp:nvSpPr>
        <dsp:cNvPr id="0" name=""/>
        <dsp:cNvSpPr/>
      </dsp:nvSpPr>
      <dsp:spPr>
        <a:xfrm>
          <a:off x="238605" y="2259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User</a:t>
          </a:r>
          <a:endParaRPr lang="en-US" sz="3500" kern="1200" dirty="0"/>
        </a:p>
      </dsp:txBody>
      <dsp:txXfrm>
        <a:off x="238605" y="2259"/>
        <a:ext cx="2123308" cy="1273984"/>
      </dsp:txXfrm>
    </dsp:sp>
    <dsp:sp modelId="{41F078EB-E707-4F95-B7D2-C79D5473FCF5}">
      <dsp:nvSpPr>
        <dsp:cNvPr id="0" name=""/>
        <dsp:cNvSpPr/>
      </dsp:nvSpPr>
      <dsp:spPr>
        <a:xfrm>
          <a:off x="2574244" y="2259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Poll</a:t>
          </a:r>
          <a:endParaRPr lang="en-US" sz="3500" kern="1200" dirty="0"/>
        </a:p>
      </dsp:txBody>
      <dsp:txXfrm>
        <a:off x="2574244" y="2259"/>
        <a:ext cx="2123308" cy="1273984"/>
      </dsp:txXfrm>
    </dsp:sp>
    <dsp:sp modelId="{E140E0D1-6193-47A8-AB78-256166F1BF3E}">
      <dsp:nvSpPr>
        <dsp:cNvPr id="0" name=""/>
        <dsp:cNvSpPr/>
      </dsp:nvSpPr>
      <dsp:spPr>
        <a:xfrm>
          <a:off x="4909883" y="2259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Friend</a:t>
          </a:r>
          <a:endParaRPr lang="en-US" sz="3500" kern="1200" dirty="0"/>
        </a:p>
      </dsp:txBody>
      <dsp:txXfrm>
        <a:off x="4909883" y="2259"/>
        <a:ext cx="2123308" cy="1273984"/>
      </dsp:txXfrm>
    </dsp:sp>
    <dsp:sp modelId="{42D597F6-FAC1-431A-8CB4-F107703C0A0B}">
      <dsp:nvSpPr>
        <dsp:cNvPr id="0" name=""/>
        <dsp:cNvSpPr/>
      </dsp:nvSpPr>
      <dsp:spPr>
        <a:xfrm>
          <a:off x="238605" y="1488574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Vote</a:t>
          </a:r>
          <a:endParaRPr lang="en-US" sz="3500" kern="1200" dirty="0"/>
        </a:p>
      </dsp:txBody>
      <dsp:txXfrm>
        <a:off x="238605" y="1488574"/>
        <a:ext cx="2123308" cy="1273984"/>
      </dsp:txXfrm>
    </dsp:sp>
    <dsp:sp modelId="{31C7D678-BDD4-46FF-9EF9-9D9BB47F8E08}">
      <dsp:nvSpPr>
        <dsp:cNvPr id="0" name=""/>
        <dsp:cNvSpPr/>
      </dsp:nvSpPr>
      <dsp:spPr>
        <a:xfrm>
          <a:off x="2574244" y="1488574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Pending vote</a:t>
          </a:r>
          <a:endParaRPr lang="en-US" sz="3500" kern="1200" dirty="0"/>
        </a:p>
      </dsp:txBody>
      <dsp:txXfrm>
        <a:off x="2574244" y="1488574"/>
        <a:ext cx="2123308" cy="1273984"/>
      </dsp:txXfrm>
    </dsp:sp>
    <dsp:sp modelId="{1B5A6B0A-A88D-4818-9723-E1E19CB5CFB2}">
      <dsp:nvSpPr>
        <dsp:cNvPr id="0" name=""/>
        <dsp:cNvSpPr/>
      </dsp:nvSpPr>
      <dsp:spPr>
        <a:xfrm>
          <a:off x="4909883" y="1488574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Send vote</a:t>
          </a:r>
          <a:endParaRPr lang="en-US" sz="3500" kern="1200" dirty="0"/>
        </a:p>
      </dsp:txBody>
      <dsp:txXfrm>
        <a:off x="4909883" y="1488574"/>
        <a:ext cx="2123308" cy="1273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05/11/2017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1.png"/><Relationship Id="rId4" Type="http://schemas.openxmlformats.org/officeDocument/2006/relationships/video" Target="../media/media2.mp4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9.png"/><Relationship Id="rId4" Type="http://schemas.openxmlformats.org/officeDocument/2006/relationships/video" Target="../media/media4.mp4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8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29.png"/><Relationship Id="rId2" Type="http://schemas.openxmlformats.org/officeDocument/2006/relationships/video" Target="../media/media2.mp4"/><Relationship Id="rId16" Type="http://schemas.openxmlformats.org/officeDocument/2006/relationships/image" Target="../media/image43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2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39.png"/><Relationship Id="rId3" Type="http://schemas.microsoft.com/office/2007/relationships/media" Target="../media/media4.mp4"/><Relationship Id="rId21" Type="http://schemas.openxmlformats.org/officeDocument/2006/relationships/image" Target="../media/image46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8.png"/><Relationship Id="rId2" Type="http://schemas.openxmlformats.org/officeDocument/2006/relationships/video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43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2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69" y="3544037"/>
            <a:ext cx="9898603" cy="2971801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4400" dirty="0" smtClean="0">
                <a:solidFill>
                  <a:schemeClr val="tx1"/>
                </a:solidFill>
              </a:rPr>
              <a:t/>
            </a:r>
            <a:br>
              <a:rPr lang="es-ES_tradnl" sz="4400" dirty="0" smtClean="0">
                <a:solidFill>
                  <a:schemeClr val="tx1"/>
                </a:solidFill>
              </a:rPr>
            </a:br>
            <a:r>
              <a:rPr lang="es-ES_tradnl" sz="4400" dirty="0">
                <a:solidFill>
                  <a:schemeClr val="tx1"/>
                </a:solidFill>
              </a:rPr>
              <a:t/>
            </a:r>
            <a:br>
              <a:rPr lang="es-ES_tradnl" sz="4400" dirty="0">
                <a:solidFill>
                  <a:schemeClr val="tx1"/>
                </a:solidFill>
              </a:rPr>
            </a:br>
            <a:r>
              <a:rPr lang="es-ES_tradnl" sz="4400" dirty="0" smtClean="0">
                <a:solidFill>
                  <a:schemeClr val="tx1"/>
                </a:solidFill>
              </a:rPr>
              <a:t/>
            </a:r>
            <a:br>
              <a:rPr lang="es-ES_tradnl" sz="4400" dirty="0" smtClean="0">
                <a:solidFill>
                  <a:schemeClr val="tx1"/>
                </a:solidFill>
              </a:rPr>
            </a:br>
            <a:r>
              <a:rPr lang="es-ES" sz="3300" dirty="0">
                <a:solidFill>
                  <a:schemeClr val="tx1"/>
                </a:solidFill>
              </a:rPr>
              <a:t>Diseño e </a:t>
            </a:r>
            <a:r>
              <a:rPr lang="es-ES" sz="3300" dirty="0" smtClean="0">
                <a:solidFill>
                  <a:schemeClr val="tx1"/>
                </a:solidFill>
              </a:rPr>
              <a:t>implementación </a:t>
            </a:r>
            <a:r>
              <a:rPr lang="es-ES" sz="3300" dirty="0">
                <a:solidFill>
                  <a:schemeClr val="tx1"/>
                </a:solidFill>
              </a:rPr>
              <a:t>de una </a:t>
            </a:r>
            <a:r>
              <a:rPr lang="es-ES" sz="3300" dirty="0" smtClean="0">
                <a:solidFill>
                  <a:schemeClr val="tx1"/>
                </a:solidFill>
              </a:rPr>
              <a:t>aplicación móvil híbrida </a:t>
            </a:r>
            <a:r>
              <a:rPr lang="es-ES" sz="3300" dirty="0">
                <a:solidFill>
                  <a:schemeClr val="tx1"/>
                </a:solidFill>
              </a:rPr>
              <a:t>para la </a:t>
            </a:r>
            <a:r>
              <a:rPr lang="es-ES" sz="3300" dirty="0" smtClean="0">
                <a:solidFill>
                  <a:schemeClr val="tx1"/>
                </a:solidFill>
              </a:rPr>
              <a:t>planificación </a:t>
            </a:r>
            <a:r>
              <a:rPr lang="es-ES" sz="3300" dirty="0">
                <a:solidFill>
                  <a:schemeClr val="tx1"/>
                </a:solidFill>
              </a:rPr>
              <a:t>de </a:t>
            </a:r>
            <a:r>
              <a:rPr lang="es-ES" sz="3300" dirty="0" smtClean="0">
                <a:solidFill>
                  <a:schemeClr val="tx1"/>
                </a:solidFill>
              </a:rPr>
              <a:t>eventos</a:t>
            </a:r>
            <a:r>
              <a:rPr lang="es-ES" sz="2000" dirty="0" smtClean="0">
                <a:solidFill>
                  <a:schemeClr val="tx1"/>
                </a:solidFill>
              </a:rPr>
              <a:t/>
            </a:r>
            <a:br>
              <a:rPr lang="es-ES" sz="2000" dirty="0" smtClean="0">
                <a:solidFill>
                  <a:schemeClr val="tx1"/>
                </a:solidFill>
              </a:rPr>
            </a:br>
            <a:r>
              <a:rPr lang="es-ES_tradnl" sz="4400" dirty="0">
                <a:solidFill>
                  <a:schemeClr val="tx1"/>
                </a:solidFill>
              </a:rPr>
              <a:t/>
            </a:r>
            <a:br>
              <a:rPr lang="es-ES_tradnl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5896" y="2869705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7149568" y="381591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t="16844" r="10610" b="17063"/>
          <a:stretch/>
        </p:blipFill>
        <p:spPr>
          <a:xfrm>
            <a:off x="435007" y="381591"/>
            <a:ext cx="2823098" cy="1172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118703" y="5746397"/>
            <a:ext cx="4427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smtClean="0">
                <a:solidFill>
                  <a:schemeClr val="accent6"/>
                </a:solidFill>
              </a:rPr>
              <a:t>Autor: </a:t>
            </a:r>
            <a:r>
              <a:rPr lang="es-ES" sz="2200" dirty="0">
                <a:solidFill>
                  <a:schemeClr val="accent6"/>
                </a:solidFill>
              </a:rPr>
              <a:t>Sara </a:t>
            </a:r>
            <a:r>
              <a:rPr lang="es-ES" sz="2200" dirty="0" smtClean="0">
                <a:solidFill>
                  <a:schemeClr val="accent6"/>
                </a:solidFill>
              </a:rPr>
              <a:t>López </a:t>
            </a:r>
            <a:r>
              <a:rPr lang="es-ES" sz="2200" dirty="0">
                <a:solidFill>
                  <a:schemeClr val="accent6"/>
                </a:solidFill>
              </a:rPr>
              <a:t>Zambrano</a:t>
            </a:r>
          </a:p>
          <a:p>
            <a:pPr algn="r"/>
            <a:r>
              <a:rPr lang="pt-BR" sz="2000" dirty="0" smtClean="0">
                <a:solidFill>
                  <a:schemeClr val="accent6"/>
                </a:solidFill>
              </a:rPr>
              <a:t>Tutor: </a:t>
            </a:r>
            <a:r>
              <a:rPr lang="pt-BR" sz="2200" dirty="0">
                <a:solidFill>
                  <a:schemeClr val="accent6"/>
                </a:solidFill>
              </a:rPr>
              <a:t>Pedro de las Heras </a:t>
            </a:r>
            <a:r>
              <a:rPr lang="pt-BR" sz="2200" dirty="0" smtClean="0">
                <a:solidFill>
                  <a:schemeClr val="accent6"/>
                </a:solidFill>
              </a:rPr>
              <a:t>Quirós</a:t>
            </a:r>
            <a:endParaRPr lang="es-ES" sz="2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338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err="1" smtClean="0">
                <a:solidFill>
                  <a:schemeClr val="tx1"/>
                </a:solidFill>
              </a:rPr>
              <a:t>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972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0831" y="1548342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</a:t>
            </a:r>
            <a:r>
              <a:rPr lang="es-ES" sz="2400" dirty="0" smtClean="0"/>
              <a:t>y 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Lenguajes</a:t>
            </a:r>
            <a:r>
              <a:rPr lang="es-ES" sz="2400" b="1" dirty="0"/>
              <a:t>: </a:t>
            </a:r>
            <a:r>
              <a:rPr lang="es-ES" sz="2400" dirty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dirty="0"/>
              <a:t>: pieza de código que controla una parte de la vista. Una aplicación en Angular es un componente que contiene varios subcomponentes.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400" b="1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Fichero 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243" y="1716790"/>
            <a:ext cx="3519823" cy="399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16948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12901659"/>
              </p:ext>
            </p:extLst>
          </p:nvPr>
        </p:nvGraphicFramePr>
        <p:xfrm>
          <a:off x="2460100" y="3559946"/>
          <a:ext cx="7271798" cy="2764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641" y="1006793"/>
            <a:ext cx="9126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Ejemplos:</a:t>
            </a:r>
            <a:endParaRPr lang="es-ES" sz="4400" b="1" u="sng" dirty="0" smtClean="0">
              <a:solidFill>
                <a:schemeClr val="accent6"/>
              </a:solidFill>
            </a:endParaRP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1647703" y="288489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2281561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641" y="1006793"/>
            <a:ext cx="9126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Ejemplos:</a:t>
            </a:r>
            <a:endParaRPr lang="es-ES" sz="4400" b="1" u="sng" dirty="0" smtClean="0">
              <a:solidFill>
                <a:schemeClr val="accent6"/>
              </a:solidFill>
            </a:endParaRP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1647703" y="288489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Poll</a:t>
            </a:r>
            <a:endParaRPr lang="es-E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177" y="2057194"/>
            <a:ext cx="58483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641" y="1006793"/>
            <a:ext cx="9126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Ejemplos:</a:t>
            </a:r>
            <a:endParaRPr lang="es-ES" sz="4400" b="1" u="sng" dirty="0" smtClean="0">
              <a:solidFill>
                <a:schemeClr val="accent6"/>
              </a:solidFill>
            </a:endParaRP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1647703" y="288489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Friend</a:t>
            </a:r>
            <a:endParaRPr lang="es-E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35" y="269060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3079" y="1060058"/>
            <a:ext cx="912624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_tradnl" sz="2400" dirty="0" smtClean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</a:t>
            </a:r>
            <a:endParaRPr lang="es-ES" sz="2400" dirty="0" smtClean="0"/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Las interacciones: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216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Ionic </a:t>
            </a:r>
            <a:r>
              <a:rPr lang="es-ES" sz="6600" dirty="0" smtClean="0">
                <a:solidFill>
                  <a:schemeClr val="tx1"/>
                </a:solidFill>
              </a:rPr>
              <a:t>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</a:t>
            </a:r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rendimiento es menor que en una aplicación nativa.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 b="7505"/>
          <a:stretch/>
        </p:blipFill>
        <p:spPr>
          <a:xfrm>
            <a:off x="0" y="-71021"/>
            <a:ext cx="12642265" cy="69290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0622"/>
            <a:ext cx="1108410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Desarrollo </a:t>
            </a:r>
            <a:r>
              <a:rPr lang="es-ES_tradnl" sz="6600" dirty="0" smtClean="0">
                <a:solidFill>
                  <a:schemeClr val="tx1"/>
                </a:solidFill>
              </a:rPr>
              <a:t>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0924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Conclusiones </a:t>
            </a:r>
            <a:r>
              <a:rPr lang="es-ES_tradnl" sz="6600" dirty="0" smtClean="0">
                <a:solidFill>
                  <a:schemeClr val="tx1"/>
                </a:solidFill>
              </a:rPr>
              <a:t>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13292" b="12498"/>
          <a:stretch/>
        </p:blipFill>
        <p:spPr>
          <a:xfrm>
            <a:off x="5815157" y="2062179"/>
            <a:ext cx="6196331" cy="3610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308194"/>
            <a:ext cx="5322499" cy="314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</a:t>
            </a:r>
            <a:r>
              <a:rPr lang="es-ES" sz="2000" dirty="0" smtClean="0"/>
              <a:t>utilidad. Creo </a:t>
            </a:r>
            <a:r>
              <a:rPr lang="es-ES" sz="2000" dirty="0"/>
              <a:t>que </a:t>
            </a:r>
            <a:r>
              <a:rPr lang="es-ES" sz="2000" dirty="0" smtClean="0"/>
              <a:t>influye que la </a:t>
            </a:r>
            <a:r>
              <a:rPr lang="es-ES" sz="2000" dirty="0"/>
              <a:t>funcionalidad </a:t>
            </a:r>
            <a:r>
              <a:rPr lang="es-ES" sz="2000" dirty="0" smtClean="0"/>
              <a:t>no es novedosa para los usuarios.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7" t="89431" r="22258" b="5110"/>
          <a:stretch/>
        </p:blipFill>
        <p:spPr>
          <a:xfrm>
            <a:off x="5815157" y="5672831"/>
            <a:ext cx="6196331" cy="3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178" y="2360505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0000" b="1" u="sng" dirty="0" smtClean="0">
                <a:solidFill>
                  <a:schemeClr val="tx1"/>
                </a:solidFill>
              </a:rPr>
              <a:t>Conclusiones</a:t>
            </a:r>
            <a:endParaRPr lang="es-ES" sz="10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Planificación </a:t>
            </a:r>
            <a:r>
              <a:rPr lang="es-ES" sz="5400" dirty="0" smtClean="0">
                <a:solidFill>
                  <a:schemeClr val="tx1"/>
                </a:solidFill>
              </a:rPr>
              <a:t>temporal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709" y="953536"/>
            <a:ext cx="1026258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Primer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</a:t>
            </a:r>
            <a:r>
              <a:rPr lang="es-ES" sz="2000" dirty="0"/>
              <a:t>un tutorial </a:t>
            </a:r>
            <a:r>
              <a:rPr lang="es-ES" sz="2000" dirty="0" smtClean="0"/>
              <a:t>de Angular para parte </a:t>
            </a:r>
            <a:r>
              <a:rPr lang="es-ES" sz="2000" dirty="0" err="1" smtClean="0"/>
              <a:t>frontend</a:t>
            </a:r>
            <a:r>
              <a:rPr lang="es-ES" sz="2000" dirty="0"/>
              <a:t>.</a:t>
            </a:r>
            <a:endParaRPr lang="es-ES" sz="20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Creación de </a:t>
            </a:r>
            <a:r>
              <a:rPr lang="es-ES" sz="2000" dirty="0"/>
              <a:t>las primeras pantallas de la </a:t>
            </a:r>
            <a:r>
              <a:rPr lang="es-ES" sz="20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Segundo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un tutorial de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Por problemas, cambio de tecnología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por Express.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/>
              <a:t>Realización de un tutorial de </a:t>
            </a:r>
            <a:r>
              <a:rPr lang="es-ES" sz="2000" dirty="0" smtClean="0"/>
              <a:t>Express </a:t>
            </a:r>
            <a:r>
              <a:rPr lang="es-ES" sz="2000" dirty="0"/>
              <a:t>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Tercer y cuarto mes</a:t>
            </a:r>
            <a:r>
              <a:rPr lang="es-ES" sz="2000" b="1" u="sng" dirty="0"/>
              <a:t>: </a:t>
            </a:r>
            <a:endParaRPr lang="es-ES" sz="2000" b="1" u="sng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Desarrollo en paralelo parte </a:t>
            </a:r>
            <a:r>
              <a:rPr lang="es-ES" sz="2000" dirty="0" err="1" smtClean="0"/>
              <a:t>frontend</a:t>
            </a:r>
            <a:r>
              <a:rPr lang="es-ES" sz="2000" dirty="0" smtClean="0"/>
              <a:t> y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Testeo de la aplicación.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Cambios y mejoras.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Quinto mes: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memoria y presentación.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Prueba de la aplicación con usuarios.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Código </a:t>
            </a:r>
            <a:r>
              <a:rPr lang="es-ES" sz="5400" dirty="0" smtClean="0">
                <a:solidFill>
                  <a:schemeClr val="tx1"/>
                </a:solidFill>
              </a:rPr>
              <a:t>fuente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El </a:t>
            </a:r>
            <a:r>
              <a:rPr lang="es-ES" sz="2400" dirty="0" smtClean="0"/>
              <a:t>código </a:t>
            </a:r>
            <a:r>
              <a:rPr lang="es-ES" sz="2400" dirty="0"/>
              <a:t>fuente de la </a:t>
            </a:r>
            <a:r>
              <a:rPr lang="es-ES" sz="2400" dirty="0" smtClean="0"/>
              <a:t>aplicación </a:t>
            </a:r>
            <a:r>
              <a:rPr lang="es-ES" sz="2400" dirty="0"/>
              <a:t>se encuentra en repositorios de </a:t>
            </a:r>
            <a:r>
              <a:rPr lang="es-ES" sz="2400" dirty="0" smtClean="0"/>
              <a:t>GitHub.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frontend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/>
              <a:t> </a:t>
            </a:r>
            <a:r>
              <a:rPr lang="es-ES" sz="2400" dirty="0" smtClean="0"/>
              <a:t>   https</a:t>
            </a:r>
            <a:r>
              <a:rPr lang="es-ES" sz="2400" dirty="0"/>
              <a:t>://github.com/LopezZambrano/prueba/tree/master/planGO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backend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 smtClean="0"/>
              <a:t>     https</a:t>
            </a:r>
            <a:r>
              <a:rPr lang="es-ES" sz="2400" dirty="0"/>
              <a:t>://github.com/LopezZambrano/node-api-rest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Memoria:</a:t>
            </a:r>
            <a:endParaRPr lang="es-ES" sz="2400" dirty="0"/>
          </a:p>
          <a:p>
            <a:pPr algn="just"/>
            <a:r>
              <a:rPr lang="es-ES" sz="2400" dirty="0" smtClean="0"/>
              <a:t>    https</a:t>
            </a:r>
            <a:r>
              <a:rPr lang="es-ES" sz="2400" dirty="0"/>
              <a:t>://github.com/LopezZambrano/memoria-planGO.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12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Análisis </a:t>
            </a:r>
            <a:r>
              <a:rPr lang="es-ES" sz="5400" dirty="0" smtClean="0">
                <a:solidFill>
                  <a:schemeClr val="tx1"/>
                </a:solidFill>
              </a:rPr>
              <a:t>del código</a:t>
            </a:r>
            <a:endParaRPr lang="es-ES" sz="5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1" y="3184236"/>
            <a:ext cx="6720962" cy="3400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2" y="1495597"/>
            <a:ext cx="6720961" cy="1471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4330" y="1954559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Backend</a:t>
            </a:r>
            <a:endParaRPr lang="es-E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624330" y="4607353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Frontend</a:t>
            </a:r>
            <a:endParaRPr lang="es-ES" sz="3000" dirty="0"/>
          </a:p>
        </p:txBody>
      </p:sp>
      <p:sp>
        <p:nvSpPr>
          <p:cNvPr id="9" name="Right Arrow 8"/>
          <p:cNvSpPr/>
          <p:nvPr/>
        </p:nvSpPr>
        <p:spPr>
          <a:xfrm>
            <a:off x="3719176" y="2006809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>
            <a:off x="3719175" y="4659603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30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Lecciones </a:t>
            </a:r>
            <a:r>
              <a:rPr lang="es-ES" sz="5400" dirty="0" smtClean="0">
                <a:solidFill>
                  <a:schemeClr val="tx1"/>
                </a:solidFill>
              </a:rPr>
              <a:t>aprendidas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Aprendizaje de tecnologías muy demandadas actualmente: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Angular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Ionic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Express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Mejora en conocimientos básicos de desarrollo web: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HTML5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CSS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JavaScript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Aprendizaje de base de datos </a:t>
            </a:r>
            <a:r>
              <a:rPr lang="es-ES" sz="2200" dirty="0" err="1" smtClean="0"/>
              <a:t>MongoDB</a:t>
            </a:r>
            <a:r>
              <a:rPr lang="es-ES" sz="22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Integración de servicios en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1720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Trabajos </a:t>
            </a:r>
            <a:r>
              <a:rPr lang="es-ES" sz="5400" dirty="0" smtClean="0">
                <a:solidFill>
                  <a:schemeClr val="tx1"/>
                </a:solidFill>
              </a:rPr>
              <a:t>futuros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256" y="2027733"/>
            <a:ext cx="10591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Realizar </a:t>
            </a:r>
            <a:r>
              <a:rPr lang="es-ES" sz="2400" dirty="0"/>
              <a:t>las mejoras que pidan los usuarios y </a:t>
            </a:r>
            <a:r>
              <a:rPr lang="es-ES" sz="2400" dirty="0" smtClean="0"/>
              <a:t>así adaptarla </a:t>
            </a:r>
            <a:r>
              <a:rPr lang="es-ES" sz="2400" dirty="0"/>
              <a:t>a sus necesidades</a:t>
            </a:r>
            <a:r>
              <a:rPr lang="es-E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Añadir más </a:t>
            </a:r>
            <a:r>
              <a:rPr lang="es-ES" sz="2400" dirty="0"/>
              <a:t>seguridad a la base de datos. </a:t>
            </a: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Según </a:t>
            </a:r>
            <a:r>
              <a:rPr lang="es-ES" sz="2400" dirty="0"/>
              <a:t>las conclusiones </a:t>
            </a:r>
            <a:r>
              <a:rPr lang="es-ES" sz="2400" dirty="0" smtClean="0"/>
              <a:t>obtenidas </a:t>
            </a:r>
            <a:r>
              <a:rPr lang="es-ES" sz="2400" dirty="0"/>
              <a:t>en la </a:t>
            </a:r>
            <a:r>
              <a:rPr lang="es-ES" sz="2400" dirty="0" smtClean="0"/>
              <a:t>prueba, </a:t>
            </a:r>
            <a:r>
              <a:rPr lang="es-ES" sz="2400" dirty="0"/>
              <a:t>al ser una </a:t>
            </a:r>
            <a:r>
              <a:rPr lang="es-ES" sz="2400" dirty="0" smtClean="0"/>
              <a:t>aplicación </a:t>
            </a:r>
            <a:r>
              <a:rPr lang="es-ES" sz="2400" dirty="0"/>
              <a:t>cuya funcionalidad nos la dan otras </a:t>
            </a:r>
            <a:r>
              <a:rPr lang="es-ES" sz="2400" dirty="0" smtClean="0"/>
              <a:t>más </a:t>
            </a:r>
            <a:r>
              <a:rPr lang="es-ES" sz="2400" dirty="0"/>
              <a:t>famosas, </a:t>
            </a:r>
            <a:r>
              <a:rPr lang="es-ES" sz="2400" dirty="0" smtClean="0"/>
              <a:t>habría </a:t>
            </a:r>
            <a:r>
              <a:rPr lang="es-ES" sz="2400" dirty="0"/>
              <a:t>que pensar algo que la </a:t>
            </a:r>
            <a:r>
              <a:rPr lang="es-ES" sz="2400" dirty="0" smtClean="0"/>
              <a:t>haga única </a:t>
            </a:r>
            <a:r>
              <a:rPr lang="es-ES" sz="2400" dirty="0"/>
              <a:t>y capte la </a:t>
            </a:r>
            <a:r>
              <a:rPr lang="es-ES" sz="2400" dirty="0" smtClean="0"/>
              <a:t>atención </a:t>
            </a:r>
            <a:r>
              <a:rPr lang="es-ES" sz="2400" dirty="0"/>
              <a:t>de los usuarios.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1619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3318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34" y="2304012"/>
            <a:ext cx="9858988" cy="1507067"/>
          </a:xfrm>
        </p:spPr>
        <p:txBody>
          <a:bodyPr>
            <a:noAutofit/>
          </a:bodyPr>
          <a:lstStyle/>
          <a:p>
            <a:pPr algn="ctr"/>
            <a:r>
              <a:rPr lang="es-ES" sz="13000" dirty="0" smtClean="0">
                <a:solidFill>
                  <a:schemeClr val="tx1"/>
                </a:solidFill>
              </a:rPr>
              <a:t>FIN</a:t>
            </a:r>
            <a:endParaRPr lang="es-ES" sz="1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3318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err="1" smtClean="0">
                <a:solidFill>
                  <a:schemeClr val="tx1"/>
                </a:solidFill>
              </a:rPr>
              <a:t>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Base </a:t>
            </a:r>
            <a:r>
              <a:rPr lang="es-ES" sz="2400" dirty="0"/>
              <a:t>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4338"/>
            <a:ext cx="10440141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Objetivos principales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Permitir elegir el </a:t>
            </a:r>
            <a:r>
              <a:rPr lang="es-ES" sz="2200" u="sng" dirty="0"/>
              <a:t>tipo de encuesta</a:t>
            </a:r>
            <a:r>
              <a:rPr lang="es-ES" sz="2200" dirty="0"/>
              <a:t> que se quiere crear. Esta </a:t>
            </a:r>
            <a:r>
              <a:rPr lang="es-ES" sz="2200" dirty="0" smtClean="0"/>
              <a:t>elección ser</a:t>
            </a:r>
            <a:r>
              <a:rPr lang="es-ES" sz="2200" dirty="0"/>
              <a:t>á</a:t>
            </a:r>
            <a:r>
              <a:rPr lang="es-ES" sz="2200" dirty="0" smtClean="0"/>
              <a:t> </a:t>
            </a:r>
            <a:r>
              <a:rPr lang="es-ES" sz="2200" dirty="0"/>
              <a:t>entre </a:t>
            </a:r>
            <a:r>
              <a:rPr lang="es-ES" sz="2200" dirty="0" smtClean="0"/>
              <a:t>encuesta de </a:t>
            </a:r>
            <a:r>
              <a:rPr lang="es-ES" sz="2200" dirty="0"/>
              <a:t>tipo fecha o de tipo texto</a:t>
            </a:r>
            <a:r>
              <a:rPr lang="es-ES" sz="22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Dar </a:t>
            </a:r>
            <a:r>
              <a:rPr lang="es-ES" sz="2200" dirty="0" smtClean="0"/>
              <a:t>opción </a:t>
            </a:r>
            <a:r>
              <a:rPr lang="es-ES" sz="2200" dirty="0"/>
              <a:t>al usuario de </a:t>
            </a:r>
            <a:r>
              <a:rPr lang="es-ES" sz="2200" u="sng" dirty="0" smtClean="0"/>
              <a:t>a</a:t>
            </a:r>
            <a:r>
              <a:rPr lang="es-ES" sz="2200" u="sng" dirty="0"/>
              <a:t>ñ</a:t>
            </a:r>
            <a:r>
              <a:rPr lang="es-ES" sz="2200" u="sng" dirty="0" smtClean="0"/>
              <a:t>adir </a:t>
            </a:r>
            <a:r>
              <a:rPr lang="es-ES" sz="2200" u="sng" dirty="0"/>
              <a:t>hora</a:t>
            </a:r>
            <a:r>
              <a:rPr lang="es-ES" sz="2200" dirty="0"/>
              <a:t> y fecha o solo una fecha, en el caso de encuesta </a:t>
            </a:r>
            <a:r>
              <a:rPr lang="es-ES" sz="2200" dirty="0" smtClean="0"/>
              <a:t>de tipo </a:t>
            </a:r>
            <a:r>
              <a:rPr lang="es-ES" sz="2200" dirty="0"/>
              <a:t>fecha</a:t>
            </a:r>
            <a:r>
              <a:rPr lang="es-ES" sz="22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Al crear una encuesta poder elegir si se permite votar </a:t>
            </a:r>
            <a:r>
              <a:rPr lang="es-ES" sz="2200" dirty="0" smtClean="0"/>
              <a:t>múltiples opciones </a:t>
            </a:r>
            <a:r>
              <a:rPr lang="es-ES" sz="2200" dirty="0"/>
              <a:t>o se restringe </a:t>
            </a:r>
            <a:r>
              <a:rPr lang="es-ES" sz="2200" dirty="0" smtClean="0"/>
              <a:t>a una </a:t>
            </a:r>
            <a:r>
              <a:rPr lang="es-ES" sz="2200" dirty="0"/>
              <a:t>sola </a:t>
            </a:r>
            <a:r>
              <a:rPr lang="es-ES" sz="2200" dirty="0" smtClean="0"/>
              <a:t>votación </a:t>
            </a:r>
            <a:r>
              <a:rPr lang="es-ES" sz="2200" dirty="0"/>
              <a:t>por persona</a:t>
            </a:r>
            <a:r>
              <a:rPr lang="es-ES" sz="22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Como </a:t>
            </a:r>
            <a:r>
              <a:rPr lang="es-ES" sz="2200" u="sng" dirty="0"/>
              <a:t>datos opcionales</a:t>
            </a:r>
            <a:r>
              <a:rPr lang="es-ES" sz="2200" dirty="0"/>
              <a:t>, poder </a:t>
            </a:r>
            <a:r>
              <a:rPr lang="es-ES" sz="2200" dirty="0" smtClean="0"/>
              <a:t>a</a:t>
            </a:r>
            <a:r>
              <a:rPr lang="es-ES" sz="2200" dirty="0"/>
              <a:t>ñ</a:t>
            </a:r>
            <a:r>
              <a:rPr lang="es-ES" sz="2200" dirty="0" smtClean="0"/>
              <a:t>adir </a:t>
            </a:r>
            <a:r>
              <a:rPr lang="es-ES" sz="2200" dirty="0"/>
              <a:t>a la encuesta la </a:t>
            </a:r>
            <a:r>
              <a:rPr lang="es-ES" sz="2200" dirty="0" smtClean="0"/>
              <a:t>ubicación </a:t>
            </a:r>
            <a:r>
              <a:rPr lang="es-ES" sz="2200" dirty="0"/>
              <a:t>del evento o </a:t>
            </a:r>
            <a:r>
              <a:rPr lang="es-ES" sz="2200" dirty="0" smtClean="0"/>
              <a:t>algún </a:t>
            </a:r>
            <a:r>
              <a:rPr lang="es-ES" sz="2200" dirty="0"/>
              <a:t>comentario</a:t>
            </a:r>
            <a:r>
              <a:rPr lang="es-ES" sz="22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Un usuario </a:t>
            </a:r>
            <a:r>
              <a:rPr lang="es-ES" sz="2200" dirty="0" smtClean="0"/>
              <a:t>sólo podr</a:t>
            </a:r>
            <a:r>
              <a:rPr lang="es-ES" sz="2200" dirty="0"/>
              <a:t>á</a:t>
            </a:r>
            <a:r>
              <a:rPr lang="es-ES" sz="2200" dirty="0" smtClean="0"/>
              <a:t> </a:t>
            </a:r>
            <a:r>
              <a:rPr lang="es-ES" sz="2200" dirty="0"/>
              <a:t>enviar la encuesta creada a aquellos usuarios que </a:t>
            </a:r>
            <a:r>
              <a:rPr lang="es-ES" sz="2200" dirty="0" smtClean="0"/>
              <a:t>estén </a:t>
            </a:r>
            <a:r>
              <a:rPr lang="es-ES" sz="2200" dirty="0"/>
              <a:t>en su </a:t>
            </a:r>
            <a:r>
              <a:rPr lang="es-ES" sz="2200" dirty="0" smtClean="0"/>
              <a:t>lista de </a:t>
            </a:r>
            <a:r>
              <a:rPr lang="es-ES" sz="2200" u="sng" dirty="0" smtClean="0"/>
              <a:t>amigos</a:t>
            </a:r>
            <a:r>
              <a:rPr lang="es-ES" sz="2200" dirty="0" smtClean="0"/>
              <a:t>.</a:t>
            </a:r>
            <a:endParaRPr lang="es-ES" sz="22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0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Arquitectura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7" y="2237174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err="1" smtClean="0">
                <a:solidFill>
                  <a:schemeClr val="tx1"/>
                </a:solidFill>
              </a:rPr>
              <a:t>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4187</TotalTime>
  <Words>1231</Words>
  <Application>Microsoft Office PowerPoint</Application>
  <PresentationFormat>Widescreen</PresentationFormat>
  <Paragraphs>265</Paragraphs>
  <Slides>50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   Diseño e implementación de una aplicación móvil híbrida para la planificación de eventos  </vt:lpstr>
      <vt:lpstr>Introducción</vt:lpstr>
      <vt:lpstr>Angular</vt:lpstr>
      <vt:lpstr>Ionic 2</vt:lpstr>
      <vt:lpstr>Express</vt:lpstr>
      <vt:lpstr>MongoDB</vt:lpstr>
      <vt:lpstr>Objetivos principales</vt:lpstr>
      <vt:lpstr>Arquitectura</vt:lpstr>
      <vt:lpstr>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 MongoDB</vt:lpstr>
      <vt:lpstr>PowerPoint Presentation</vt:lpstr>
      <vt:lpstr>Prueba </vt:lpstr>
      <vt:lpstr>Desarrollo de la prueba </vt:lpstr>
      <vt:lpstr>Conclusiones de la prueba </vt:lpstr>
      <vt:lpstr>Conclusiones</vt:lpstr>
      <vt:lpstr>Planificación temporal</vt:lpstr>
      <vt:lpstr>Código fuente</vt:lpstr>
      <vt:lpstr>Análisis del código</vt:lpstr>
      <vt:lpstr>Lecciones aprendidas</vt:lpstr>
      <vt:lpstr>Trabajos futuros</vt:lpstr>
      <vt:lpstr>FIN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33</cp:revision>
  <dcterms:created xsi:type="dcterms:W3CDTF">2017-10-04T10:09:46Z</dcterms:created>
  <dcterms:modified xsi:type="dcterms:W3CDTF">2017-11-05T19:19:09Z</dcterms:modified>
</cp:coreProperties>
</file>